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5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 autoAdjust="0"/>
    <p:restoredTop sz="90929" autoAdjust="0"/>
  </p:normalViewPr>
  <p:slideViewPr>
    <p:cSldViewPr>
      <p:cViewPr varScale="1">
        <p:scale>
          <a:sx n="64" d="100"/>
          <a:sy n="64" d="100"/>
        </p:scale>
        <p:origin x="36" y="2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21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5806DA9-A935-467F-B855-0303460A9132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D85E6F7-9131-4B85-880B-032DF8C72FA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96495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A265B393-4D50-4509-B502-389D2B0F40F5}" type="slidenum">
              <a:rPr lang="zh-CN" altLang="en-US" sz="1200" smtClean="0"/>
              <a:pPr eaLnBrk="1" hangingPunct="1"/>
              <a:t>1</a:t>
            </a:fld>
            <a:endParaRPr lang="en-US" altLang="zh-CN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86872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9028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迦福市基督徒聚會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6" name="Text Box 70"/>
          <p:cNvSpPr txBox="1">
            <a:spLocks noChangeArrowheads="1"/>
          </p:cNvSpPr>
          <p:nvPr userDrawn="1"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0" r:id="rId1"/>
    <p:sldLayoutId id="2147483699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4000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H710</a:t>
            </a:r>
            <a:r>
              <a:rPr lang="en-US" altLang="zh-CN" sz="2400" b="1" dirty="0">
                <a:latin typeface="Times New Roman" charset="0"/>
                <a:ea typeface="宋体" pitchFamily="2" charset="-122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睡罷！親愛</a:t>
            </a:r>
            <a:r>
              <a:rPr lang="zh-CN" altLang="en-US" sz="2600" b="1" dirty="0">
                <a:latin typeface="MingLiU" pitchFamily="49" charset="-120"/>
                <a:ea typeface="MingLiU" pitchFamily="49" charset="-120"/>
              </a:rPr>
              <a:t> </a:t>
            </a:r>
            <a:r>
              <a:rPr lang="en-US" altLang="zh-CN" sz="2400" dirty="0">
                <a:effectLst/>
                <a:latin typeface="Arial Narrow" pitchFamily="34" charset="0"/>
                <a:ea typeface="標楷體" pitchFamily="65" charset="-120"/>
                <a:cs typeface="Arial" charset="0"/>
              </a:rPr>
              <a:t>(1/7)</a:t>
            </a:r>
            <a:endParaRPr lang="en-US" altLang="zh-CN" sz="2400" dirty="0">
              <a:effectLst/>
              <a:latin typeface="Arial Narrow" pitchFamily="34" charset="0"/>
              <a:ea typeface="標楷體" pitchFamily="65" charset="-120"/>
            </a:endParaRPr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0" y="741760"/>
            <a:ext cx="9144000" cy="2498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lnSpc>
                <a:spcPct val="125000"/>
              </a:lnSpc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睡罷！親愛，你今可享安息！</a:t>
            </a:r>
          </a:p>
          <a:p>
            <a:pPr algn="ctr" eaLnBrk="1" hangingPunct="1">
              <a:lnSpc>
                <a:spcPct val="125000"/>
              </a:lnSpc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你今已見主面，何等歡喜！</a:t>
            </a:r>
          </a:p>
          <a:p>
            <a:pPr algn="ctr" eaLnBrk="1" hangingPunct="1">
              <a:lnSpc>
                <a:spcPct val="125000"/>
              </a:lnSpc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你今可以永遠倚祂胸臆，</a:t>
            </a:r>
          </a:p>
          <a:p>
            <a:pPr algn="ctr" eaLnBrk="1" hangingPunct="1">
              <a:lnSpc>
                <a:spcPct val="125000"/>
              </a:lnSpc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再會，再會，再會。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56729"/>
            <a:ext cx="9144000" cy="3000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CN" dirty="0">
                <a:latin typeface="Arial" charset="0"/>
                <a:ea typeface="宋体" pitchFamily="2" charset="-122"/>
                <a:cs typeface="Arial" charset="0"/>
              </a:rPr>
              <a:t>H 710  (</a:t>
            </a:r>
            <a:r>
              <a:rPr lang="zh-CN" altLang="en-US" dirty="0">
                <a:latin typeface="MingLiU" pitchFamily="49" charset="-120"/>
                <a:ea typeface="MingLiU" pitchFamily="49" charset="-120"/>
              </a:rPr>
              <a:t>節</a:t>
            </a:r>
            <a:r>
              <a:rPr lang="zh-CN" altLang="en-US" dirty="0">
                <a:latin typeface="Arial" charset="0"/>
                <a:ea typeface="MingLiU" pitchFamily="49" charset="-12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</a:rPr>
              <a:t>2</a:t>
            </a:r>
            <a:r>
              <a:rPr lang="en-US" altLang="zh-CN" dirty="0">
                <a:latin typeface="Arial" charset="0"/>
                <a:ea typeface="宋体" pitchFamily="2" charset="-122"/>
              </a:rPr>
              <a:t>/7, </a:t>
            </a:r>
            <a:r>
              <a:rPr lang="zh-CN" altLang="en-US" dirty="0">
                <a:latin typeface="MingLiU" pitchFamily="49" charset="-120"/>
                <a:ea typeface="MingLiU" pitchFamily="49" charset="-120"/>
              </a:rPr>
              <a:t>頁</a:t>
            </a:r>
            <a:r>
              <a:rPr lang="zh-CN" altLang="en-US" dirty="0">
                <a:latin typeface="Arial" charset="0"/>
                <a:ea typeface="MingLiU" pitchFamily="49" charset="-12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</a:rPr>
              <a:t>1</a:t>
            </a:r>
            <a:r>
              <a:rPr lang="en-US" altLang="zh-CN" dirty="0">
                <a:latin typeface="Arial" charset="0"/>
                <a:ea typeface="宋体" pitchFamily="2" charset="-122"/>
              </a:rPr>
              <a:t>/1</a:t>
            </a:r>
            <a:r>
              <a:rPr lang="zh-CN" altLang="en-US" dirty="0">
                <a:latin typeface="Arial" charset="0"/>
                <a:ea typeface="宋体" pitchFamily="2" charset="-122"/>
              </a:rPr>
              <a:t>）</a:t>
            </a:r>
            <a:endParaRPr lang="en-US" altLang="zh-CN" dirty="0">
              <a:latin typeface="Arial" charset="0"/>
              <a:ea typeface="宋体" pitchFamily="2" charset="-122"/>
            </a:endParaRPr>
          </a:p>
          <a:p>
            <a:pPr algn="ctr" eaLnBrk="1" hangingPunct="1">
              <a:lnSpc>
                <a:spcPct val="125000"/>
              </a:lnSpc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直到我們脫離所有試煉，</a:t>
            </a:r>
          </a:p>
          <a:p>
            <a:pPr algn="ctr" eaLnBrk="1" hangingPunct="1">
              <a:lnSpc>
                <a:spcPct val="125000"/>
              </a:lnSpc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直到我們所有羨慕顯現，</a:t>
            </a:r>
          </a:p>
          <a:p>
            <a:pPr algn="ctr" eaLnBrk="1" hangingPunct="1">
              <a:lnSpc>
                <a:spcPct val="125000"/>
              </a:lnSpc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直到我們相見在主面前，</a:t>
            </a:r>
          </a:p>
          <a:p>
            <a:pPr algn="ctr" eaLnBrk="1" hangingPunct="1">
              <a:lnSpc>
                <a:spcPct val="125000"/>
              </a:lnSpc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再會，再會，再會。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56729"/>
            <a:ext cx="9144000" cy="3000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CN" dirty="0">
                <a:latin typeface="Arial" charset="0"/>
                <a:ea typeface="宋体" pitchFamily="2" charset="-122"/>
                <a:cs typeface="Arial" charset="0"/>
              </a:rPr>
              <a:t>H 710  (</a:t>
            </a:r>
            <a:r>
              <a:rPr lang="zh-CN" altLang="en-US" dirty="0">
                <a:latin typeface="MingLiU" pitchFamily="49" charset="-120"/>
                <a:ea typeface="MingLiU" pitchFamily="49" charset="-120"/>
              </a:rPr>
              <a:t>節</a:t>
            </a:r>
            <a:r>
              <a:rPr lang="zh-CN" altLang="en-US" dirty="0">
                <a:latin typeface="Arial" charset="0"/>
                <a:ea typeface="MingLiU" pitchFamily="49" charset="-12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</a:rPr>
              <a:t>3</a:t>
            </a:r>
            <a:r>
              <a:rPr lang="en-US" altLang="zh-CN" dirty="0">
                <a:latin typeface="Arial" charset="0"/>
                <a:ea typeface="宋体" pitchFamily="2" charset="-122"/>
              </a:rPr>
              <a:t>/7, </a:t>
            </a:r>
            <a:r>
              <a:rPr lang="zh-CN" altLang="en-US" dirty="0">
                <a:latin typeface="MingLiU" pitchFamily="49" charset="-120"/>
                <a:ea typeface="MingLiU" pitchFamily="49" charset="-120"/>
              </a:rPr>
              <a:t>頁</a:t>
            </a:r>
            <a:r>
              <a:rPr lang="zh-CN" altLang="en-US" dirty="0">
                <a:latin typeface="Arial" charset="0"/>
                <a:ea typeface="MingLiU" pitchFamily="49" charset="-12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</a:rPr>
              <a:t>1</a:t>
            </a:r>
            <a:r>
              <a:rPr lang="en-US" altLang="zh-CN" dirty="0">
                <a:latin typeface="Arial" charset="0"/>
                <a:ea typeface="宋体" pitchFamily="2" charset="-122"/>
              </a:rPr>
              <a:t>/1</a:t>
            </a:r>
            <a:r>
              <a:rPr lang="zh-CN" altLang="en-US" dirty="0">
                <a:latin typeface="Arial" charset="0"/>
                <a:ea typeface="宋体" pitchFamily="2" charset="-122"/>
              </a:rPr>
              <a:t>）</a:t>
            </a:r>
            <a:endParaRPr lang="en-US" altLang="zh-CN" dirty="0">
              <a:latin typeface="Arial" charset="0"/>
              <a:ea typeface="宋体" pitchFamily="2" charset="-122"/>
            </a:endParaRPr>
          </a:p>
          <a:p>
            <a:pPr algn="ctr" eaLnBrk="1" hangingPunct="1">
              <a:lnSpc>
                <a:spcPct val="125000"/>
              </a:lnSpc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直到祂的大愛達到目的，</a:t>
            </a:r>
          </a:p>
          <a:p>
            <a:pPr algn="ctr" eaLnBrk="1" hangingPunct="1">
              <a:lnSpc>
                <a:spcPct val="125000"/>
              </a:lnSpc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直到祂來滿足累積禱祈，</a:t>
            </a:r>
          </a:p>
          <a:p>
            <a:pPr algn="ctr" eaLnBrk="1" hangingPunct="1">
              <a:lnSpc>
                <a:spcPct val="125000"/>
              </a:lnSpc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直到祂的榮耀充滿天地，</a:t>
            </a:r>
          </a:p>
          <a:p>
            <a:pPr algn="ctr" eaLnBrk="1" hangingPunct="1">
              <a:lnSpc>
                <a:spcPct val="125000"/>
              </a:lnSpc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再會，再會，再會。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ChangeArrowheads="1"/>
          </p:cNvSpPr>
          <p:nvPr/>
        </p:nvSpPr>
        <p:spPr bwMode="auto">
          <a:xfrm>
            <a:off x="0" y="256729"/>
            <a:ext cx="9144000" cy="3000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CN" dirty="0">
                <a:latin typeface="Arial" charset="0"/>
                <a:ea typeface="宋体" pitchFamily="2" charset="-122"/>
                <a:cs typeface="Arial" charset="0"/>
              </a:rPr>
              <a:t>H 710  (</a:t>
            </a:r>
            <a:r>
              <a:rPr lang="zh-CN" altLang="en-US" dirty="0">
                <a:latin typeface="MingLiU" pitchFamily="49" charset="-120"/>
                <a:ea typeface="MingLiU" pitchFamily="49" charset="-120"/>
              </a:rPr>
              <a:t>節</a:t>
            </a:r>
            <a:r>
              <a:rPr lang="zh-CN" altLang="en-US" dirty="0">
                <a:latin typeface="Arial" charset="0"/>
                <a:ea typeface="MingLiU" pitchFamily="49" charset="-12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</a:rPr>
              <a:t>4</a:t>
            </a:r>
            <a:r>
              <a:rPr lang="en-US" altLang="zh-CN" dirty="0">
                <a:latin typeface="Arial" charset="0"/>
                <a:ea typeface="宋体" pitchFamily="2" charset="-122"/>
              </a:rPr>
              <a:t>/7, </a:t>
            </a:r>
            <a:r>
              <a:rPr lang="zh-CN" altLang="en-US" dirty="0">
                <a:latin typeface="MingLiU" pitchFamily="49" charset="-120"/>
                <a:ea typeface="MingLiU" pitchFamily="49" charset="-120"/>
              </a:rPr>
              <a:t>頁</a:t>
            </a:r>
            <a:r>
              <a:rPr lang="zh-CN" altLang="en-US" dirty="0">
                <a:latin typeface="Arial" charset="0"/>
                <a:ea typeface="MingLiU" pitchFamily="49" charset="-12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</a:rPr>
              <a:t>1</a:t>
            </a:r>
            <a:r>
              <a:rPr lang="en-US" altLang="zh-CN" dirty="0">
                <a:latin typeface="Arial" charset="0"/>
                <a:ea typeface="宋体" pitchFamily="2" charset="-122"/>
              </a:rPr>
              <a:t>/1</a:t>
            </a:r>
            <a:r>
              <a:rPr lang="zh-CN" altLang="en-US" dirty="0">
                <a:latin typeface="Arial" charset="0"/>
                <a:ea typeface="宋体" pitchFamily="2" charset="-122"/>
              </a:rPr>
              <a:t>）</a:t>
            </a:r>
            <a:endParaRPr lang="en-US" altLang="zh-CN" dirty="0">
              <a:latin typeface="Arial" charset="0"/>
              <a:ea typeface="宋体" pitchFamily="2" charset="-122"/>
            </a:endParaRPr>
          </a:p>
          <a:p>
            <a:pPr algn="ctr" eaLnBrk="1" hangingPunct="1">
              <a:lnSpc>
                <a:spcPct val="125000"/>
              </a:lnSpc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直到你再披上天上房屋，</a:t>
            </a:r>
          </a:p>
          <a:p>
            <a:pPr algn="ctr" eaLnBrk="1" hangingPunct="1">
              <a:lnSpc>
                <a:spcPct val="125000"/>
              </a:lnSpc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直到你被承認為神忠僕，</a:t>
            </a:r>
          </a:p>
          <a:p>
            <a:pPr algn="ctr" eaLnBrk="1" hangingPunct="1">
              <a:lnSpc>
                <a:spcPct val="125000"/>
              </a:lnSpc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直到你得主所應許國度，</a:t>
            </a:r>
          </a:p>
          <a:p>
            <a:pPr algn="ctr" eaLnBrk="1" hangingPunct="1">
              <a:lnSpc>
                <a:spcPct val="125000"/>
              </a:lnSpc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再會，再會，再會。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56729"/>
            <a:ext cx="9144000" cy="3000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CN" dirty="0">
                <a:latin typeface="Arial" charset="0"/>
                <a:ea typeface="宋体" pitchFamily="2" charset="-122"/>
                <a:cs typeface="Arial" charset="0"/>
              </a:rPr>
              <a:t>H 710  (</a:t>
            </a:r>
            <a:r>
              <a:rPr lang="zh-CN" altLang="en-US" dirty="0">
                <a:latin typeface="MingLiU" pitchFamily="49" charset="-120"/>
                <a:ea typeface="MingLiU" pitchFamily="49" charset="-120"/>
              </a:rPr>
              <a:t>節</a:t>
            </a:r>
            <a:r>
              <a:rPr lang="zh-CN" altLang="en-US" dirty="0">
                <a:latin typeface="Arial" charset="0"/>
                <a:ea typeface="MingLiU" pitchFamily="49" charset="-12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</a:rPr>
              <a:t>5</a:t>
            </a:r>
            <a:r>
              <a:rPr lang="en-US" altLang="zh-CN" dirty="0">
                <a:latin typeface="Arial" charset="0"/>
                <a:ea typeface="宋体" pitchFamily="2" charset="-122"/>
              </a:rPr>
              <a:t>/7, </a:t>
            </a:r>
            <a:r>
              <a:rPr lang="zh-CN" altLang="en-US" dirty="0">
                <a:latin typeface="MingLiU" pitchFamily="49" charset="-120"/>
                <a:ea typeface="MingLiU" pitchFamily="49" charset="-120"/>
              </a:rPr>
              <a:t>頁</a:t>
            </a:r>
            <a:r>
              <a:rPr lang="zh-CN" altLang="en-US" dirty="0">
                <a:latin typeface="Arial" charset="0"/>
                <a:ea typeface="MingLiU" pitchFamily="49" charset="-12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</a:rPr>
              <a:t>1</a:t>
            </a:r>
            <a:r>
              <a:rPr lang="en-US" altLang="zh-CN" dirty="0">
                <a:latin typeface="Arial" charset="0"/>
                <a:ea typeface="宋体" pitchFamily="2" charset="-122"/>
              </a:rPr>
              <a:t>/1</a:t>
            </a:r>
            <a:r>
              <a:rPr lang="zh-CN" altLang="en-US" dirty="0">
                <a:latin typeface="Arial" charset="0"/>
                <a:ea typeface="宋体" pitchFamily="2" charset="-122"/>
              </a:rPr>
              <a:t>）</a:t>
            </a:r>
            <a:endParaRPr lang="en-US" altLang="zh-CN" dirty="0">
              <a:latin typeface="Arial" charset="0"/>
              <a:ea typeface="宋体" pitchFamily="2" charset="-122"/>
            </a:endParaRPr>
          </a:p>
          <a:p>
            <a:pPr algn="ctr" eaLnBrk="1" hangingPunct="1">
              <a:lnSpc>
                <a:spcPct val="125000"/>
              </a:lnSpc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在此之前，睡罷！親愛，睡罷！</a:t>
            </a:r>
          </a:p>
          <a:p>
            <a:pPr algn="ctr" eaLnBrk="1" hangingPunct="1">
              <a:lnSpc>
                <a:spcPct val="125000"/>
              </a:lnSpc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不論我心是受如何刺打，</a:t>
            </a:r>
          </a:p>
          <a:p>
            <a:pPr algn="ctr" eaLnBrk="1" hangingPunct="1">
              <a:lnSpc>
                <a:spcPct val="125000"/>
              </a:lnSpc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我們只能忍耐在此等祂，</a:t>
            </a:r>
          </a:p>
          <a:p>
            <a:pPr algn="ctr" eaLnBrk="1" hangingPunct="1">
              <a:lnSpc>
                <a:spcPct val="125000"/>
              </a:lnSpc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再會，再會，再會。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56729"/>
            <a:ext cx="9144000" cy="3000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CN" dirty="0">
                <a:latin typeface="Arial" charset="0"/>
                <a:ea typeface="宋体" pitchFamily="2" charset="-122"/>
                <a:cs typeface="Arial" charset="0"/>
              </a:rPr>
              <a:t>H 710  (</a:t>
            </a:r>
            <a:r>
              <a:rPr lang="zh-CN" altLang="en-US" dirty="0">
                <a:latin typeface="MingLiU" pitchFamily="49" charset="-120"/>
                <a:ea typeface="MingLiU" pitchFamily="49" charset="-120"/>
              </a:rPr>
              <a:t>節</a:t>
            </a:r>
            <a:r>
              <a:rPr lang="zh-CN" altLang="en-US" dirty="0">
                <a:latin typeface="Arial" charset="0"/>
                <a:ea typeface="MingLiU" pitchFamily="49" charset="-12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</a:rPr>
              <a:t>6</a:t>
            </a:r>
            <a:r>
              <a:rPr lang="en-US" altLang="zh-CN" dirty="0">
                <a:latin typeface="Arial" charset="0"/>
                <a:ea typeface="宋体" pitchFamily="2" charset="-122"/>
              </a:rPr>
              <a:t>/7, </a:t>
            </a:r>
            <a:r>
              <a:rPr lang="zh-CN" altLang="en-US" dirty="0">
                <a:latin typeface="MingLiU" pitchFamily="49" charset="-120"/>
                <a:ea typeface="MingLiU" pitchFamily="49" charset="-120"/>
              </a:rPr>
              <a:t>頁</a:t>
            </a:r>
            <a:r>
              <a:rPr lang="zh-CN" altLang="en-US" dirty="0">
                <a:latin typeface="Arial" charset="0"/>
                <a:ea typeface="MingLiU" pitchFamily="49" charset="-12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</a:rPr>
              <a:t>1</a:t>
            </a:r>
            <a:r>
              <a:rPr lang="en-US" altLang="zh-CN" dirty="0">
                <a:latin typeface="Arial" charset="0"/>
                <a:ea typeface="宋体" pitchFamily="2" charset="-122"/>
              </a:rPr>
              <a:t>/1</a:t>
            </a:r>
            <a:r>
              <a:rPr lang="zh-CN" altLang="en-US" dirty="0">
                <a:latin typeface="Arial" charset="0"/>
                <a:ea typeface="宋体" pitchFamily="2" charset="-122"/>
              </a:rPr>
              <a:t>）</a:t>
            </a:r>
            <a:endParaRPr lang="en-US" altLang="zh-CN" dirty="0">
              <a:latin typeface="Arial" charset="0"/>
              <a:ea typeface="宋体" pitchFamily="2" charset="-122"/>
            </a:endParaRPr>
          </a:p>
          <a:p>
            <a:pPr algn="ctr" eaLnBrk="1" hangingPunct="1">
              <a:lnSpc>
                <a:spcPct val="125000"/>
              </a:lnSpc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親愛，這不過是暫時別離，</a:t>
            </a:r>
          </a:p>
          <a:p>
            <a:pPr algn="ctr" eaLnBrk="1" hangingPunct="1">
              <a:lnSpc>
                <a:spcPct val="125000"/>
              </a:lnSpc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我們在此，等候祂的旨意，</a:t>
            </a:r>
          </a:p>
          <a:p>
            <a:pPr algn="ctr" eaLnBrk="1" hangingPunct="1">
              <a:lnSpc>
                <a:spcPct val="125000"/>
              </a:lnSpc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也許明天未到，又已聚集，</a:t>
            </a:r>
          </a:p>
          <a:p>
            <a:pPr algn="ctr" eaLnBrk="1" hangingPunct="1">
              <a:lnSpc>
                <a:spcPct val="125000"/>
              </a:lnSpc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再會，再會，再會。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56729"/>
            <a:ext cx="9144000" cy="3000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CN" dirty="0">
                <a:latin typeface="Arial" charset="0"/>
                <a:ea typeface="宋体" pitchFamily="2" charset="-122"/>
                <a:cs typeface="Arial" charset="0"/>
              </a:rPr>
              <a:t>H 710  (</a:t>
            </a:r>
            <a:r>
              <a:rPr lang="zh-CN" altLang="en-US" dirty="0">
                <a:latin typeface="MingLiU" pitchFamily="49" charset="-120"/>
                <a:ea typeface="MingLiU" pitchFamily="49" charset="-120"/>
              </a:rPr>
              <a:t>節</a:t>
            </a:r>
            <a:r>
              <a:rPr lang="zh-CN" altLang="en-US" dirty="0">
                <a:latin typeface="Arial" charset="0"/>
                <a:ea typeface="MingLiU" pitchFamily="49" charset="-12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</a:rPr>
              <a:t>7</a:t>
            </a:r>
            <a:r>
              <a:rPr lang="en-US" altLang="zh-CN" dirty="0">
                <a:latin typeface="Arial" charset="0"/>
                <a:ea typeface="宋体" pitchFamily="2" charset="-122"/>
              </a:rPr>
              <a:t>/7, </a:t>
            </a:r>
            <a:r>
              <a:rPr lang="zh-CN" altLang="en-US" dirty="0">
                <a:latin typeface="MingLiU" pitchFamily="49" charset="-120"/>
                <a:ea typeface="MingLiU" pitchFamily="49" charset="-120"/>
              </a:rPr>
              <a:t>頁</a:t>
            </a:r>
            <a:r>
              <a:rPr lang="zh-CN" altLang="en-US" dirty="0">
                <a:latin typeface="Arial" charset="0"/>
                <a:ea typeface="MingLiU" pitchFamily="49" charset="-12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</a:rPr>
              <a:t>1</a:t>
            </a:r>
            <a:r>
              <a:rPr lang="en-US" altLang="zh-CN" dirty="0">
                <a:latin typeface="Arial" charset="0"/>
                <a:ea typeface="宋体" pitchFamily="2" charset="-122"/>
              </a:rPr>
              <a:t>/1</a:t>
            </a:r>
            <a:r>
              <a:rPr lang="zh-CN" altLang="en-US" dirty="0">
                <a:latin typeface="Arial" charset="0"/>
                <a:ea typeface="宋体" pitchFamily="2" charset="-122"/>
              </a:rPr>
              <a:t>）</a:t>
            </a:r>
            <a:endParaRPr lang="en-US" altLang="zh-CN" dirty="0">
              <a:latin typeface="Arial" charset="0"/>
              <a:ea typeface="宋体" pitchFamily="2" charset="-122"/>
            </a:endParaRPr>
          </a:p>
          <a:p>
            <a:pPr algn="ctr" eaLnBrk="1" hangingPunct="1">
              <a:lnSpc>
                <a:spcPct val="125000"/>
              </a:lnSpc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直到卑微拿撒勒人耶穌，</a:t>
            </a:r>
          </a:p>
          <a:p>
            <a:pPr algn="ctr" eaLnBrk="1" hangingPunct="1">
              <a:lnSpc>
                <a:spcPct val="125000"/>
              </a:lnSpc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不再被人視為卑微厭惡，</a:t>
            </a:r>
          </a:p>
          <a:p>
            <a:pPr algn="ctr" eaLnBrk="1" hangingPunct="1">
              <a:lnSpc>
                <a:spcPct val="125000"/>
              </a:lnSpc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直到天上地下向祂歡呼，</a:t>
            </a:r>
          </a:p>
          <a:p>
            <a:pPr algn="ctr" eaLnBrk="1" hangingPunct="1">
              <a:lnSpc>
                <a:spcPct val="125000"/>
              </a:lnSpc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再會，再會，再會。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97</TotalTime>
  <Words>327</Words>
  <Application>Microsoft Office PowerPoint</Application>
  <PresentationFormat>On-screen Show (16:9)</PresentationFormat>
  <Paragraphs>36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宋体</vt:lpstr>
      <vt:lpstr>Microsoft JhengHei</vt:lpstr>
      <vt:lpstr>標楷體</vt:lpstr>
      <vt:lpstr>MingLiU</vt:lpstr>
      <vt:lpstr>Arial</vt:lpstr>
      <vt:lpstr>Arial Narrow</vt:lpstr>
      <vt:lpstr>Calibri</vt:lpstr>
      <vt:lpstr>Times New Roman</vt:lpstr>
      <vt:lpstr>Wingdings</vt:lpstr>
      <vt:lpstr>cccta_hymn</vt:lpstr>
      <vt:lpstr>H710  睡罷！親愛 (1/7)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710 睡罷！親愛</dc:title>
  <dc:subject>Hymnary 聖徒詩歌</dc:subject>
  <dc:creator>LIU</dc:creator>
  <cp:lastModifiedBy>Timothy Liang</cp:lastModifiedBy>
  <cp:revision>23</cp:revision>
  <dcterms:created xsi:type="dcterms:W3CDTF">2001-01-29T20:01:21Z</dcterms:created>
  <dcterms:modified xsi:type="dcterms:W3CDTF">2017-08-06T15:56:47Z</dcterms:modified>
</cp:coreProperties>
</file>